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512768" cy="1728192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2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Çankırı Karatekin Üniversitesi</a:t>
            </a:r>
          </a:p>
          <a:p>
            <a:pPr algn="ctr"/>
            <a:endParaRPr lang="tr-T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tr-TR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Kütüphane ve Dokümantasyon Daire</a:t>
            </a:r>
          </a:p>
          <a:p>
            <a:pPr algn="ctr"/>
            <a:r>
              <a:rPr lang="tr-T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Başkanlığı</a:t>
            </a:r>
            <a:endParaRPr lang="tr-T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64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Kütüphane ve Dokümantasyon Daire Başkanlığı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3" t="33936" r="5299" b="5085"/>
          <a:stretch/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588224" y="1412777"/>
            <a:ext cx="2232248" cy="5760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76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ÖZLEM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 flipH="1">
            <a:off x="899592" y="2276872"/>
            <a:ext cx="936104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kdörtgen 5"/>
          <p:cNvSpPr/>
          <p:nvPr/>
        </p:nvSpPr>
        <p:spPr>
          <a:xfrm>
            <a:off x="4994417" y="1340769"/>
            <a:ext cx="41399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Kütüphane kaynaklarının taranması için kullanılan alandır.</a:t>
            </a:r>
            <a:endParaRPr lang="tr-TR" dirty="0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563888" y="1340768"/>
            <a:ext cx="1152128" cy="288032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1907704" y="2132856"/>
            <a:ext cx="280831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Kişisel olarak her kullanıcımızın hesabı bulunmaktadır. 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0" y="2132856"/>
            <a:ext cx="899592" cy="36004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64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ÖZLEM\Desktop\1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Düz Ok Bağlayıcısı 5"/>
          <p:cNvCxnSpPr/>
          <p:nvPr/>
        </p:nvCxnSpPr>
        <p:spPr>
          <a:xfrm>
            <a:off x="2195736" y="3140968"/>
            <a:ext cx="1440160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2915816" y="3645024"/>
            <a:ext cx="86409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3779912" y="2852936"/>
            <a:ext cx="2952328" cy="576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Öğrenci Numarası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779912" y="3429001"/>
            <a:ext cx="2952328" cy="504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Öğrenci Numarası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6732240" y="476672"/>
            <a:ext cx="241176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Üye Kodu </a:t>
            </a:r>
            <a:r>
              <a:rPr lang="tr-TR" dirty="0" smtClean="0"/>
              <a:t>ve </a:t>
            </a:r>
            <a:r>
              <a:rPr lang="tr-TR" b="1" dirty="0" smtClean="0">
                <a:solidFill>
                  <a:schemeClr val="tx1"/>
                </a:solidFill>
              </a:rPr>
              <a:t>Şifre </a:t>
            </a:r>
            <a:r>
              <a:rPr lang="tr-TR" dirty="0" smtClean="0"/>
              <a:t>girildikten sonra kişisel oturumunuz açılmış olacaktır.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225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Dikdörtgen 4"/>
          <p:cNvSpPr/>
          <p:nvPr/>
        </p:nvSpPr>
        <p:spPr>
          <a:xfrm>
            <a:off x="1835696" y="3681028"/>
            <a:ext cx="66247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Kullanıcılar, sol köşede bulunan seçmeli bölümlerden istedikleri değişiklikleri yapabilmektedirler. </a:t>
            </a:r>
            <a:endParaRPr lang="tr-TR" dirty="0"/>
          </a:p>
        </p:txBody>
      </p:sp>
      <p:sp>
        <p:nvSpPr>
          <p:cNvPr id="6" name="Sağ Ayraç 5"/>
          <p:cNvSpPr/>
          <p:nvPr/>
        </p:nvSpPr>
        <p:spPr>
          <a:xfrm>
            <a:off x="1187624" y="2348880"/>
            <a:ext cx="432048" cy="4392488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7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-25510" y="0"/>
            <a:ext cx="9169509" cy="6858000"/>
          </a:xfrm>
          <a:prstGeom prst="rect">
            <a:avLst/>
          </a:prstGeom>
          <a:blipFill dpi="0" rotWithShape="1">
            <a:blip r:embed="rId2">
              <a:alphaModFix amt="41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54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  .</vt:lpstr>
      <vt:lpstr>Kütüphane ve Dokümantasyon Daire Başkanlığı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Çankırı Karatekin Üniversitesi  </dc:title>
  <dc:creator>ÖZLEM</dc:creator>
  <cp:lastModifiedBy>ÖZLEM</cp:lastModifiedBy>
  <cp:revision>7</cp:revision>
  <dcterms:created xsi:type="dcterms:W3CDTF">2016-07-26T12:28:31Z</dcterms:created>
  <dcterms:modified xsi:type="dcterms:W3CDTF">2016-09-01T08:22:17Z</dcterms:modified>
</cp:coreProperties>
</file>